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3" d="100"/>
          <a:sy n="73" d="100"/>
        </p:scale>
        <p:origin x="3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dor Ceseña" userId="0e842b6687210946" providerId="LiveId" clId="{D414C74A-BC9B-4329-9FBD-FC08756DC41A}"/>
    <pc:docChg chg="undo custSel modSld">
      <pc:chgData name="Salvador Ceseña" userId="0e842b6687210946" providerId="LiveId" clId="{D414C74A-BC9B-4329-9FBD-FC08756DC41A}" dt="2026-07-10T16:45:00.541" v="740" actId="255"/>
      <pc:docMkLst>
        <pc:docMk/>
      </pc:docMkLst>
      <pc:sldChg chg="addSp delSp modSp mod">
        <pc:chgData name="Salvador Ceseña" userId="0e842b6687210946" providerId="LiveId" clId="{D414C74A-BC9B-4329-9FBD-FC08756DC41A}" dt="2026-07-10T16:39:08.881" v="705" actId="255"/>
        <pc:sldMkLst>
          <pc:docMk/>
          <pc:sldMk cId="0" sldId="256"/>
        </pc:sldMkLst>
        <pc:spChg chg="del">
          <ac:chgData name="Salvador Ceseña" userId="0e842b6687210946" providerId="LiveId" clId="{D414C74A-BC9B-4329-9FBD-FC08756DC41A}" dt="2026-07-10T15:56:28.855" v="19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5:56:34.605" v="20" actId="478"/>
          <ac:spMkLst>
            <pc:docMk/>
            <pc:sldMk cId="0" sldId="256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5:54:37.720" v="18" actId="1036"/>
          <ac:spMkLst>
            <pc:docMk/>
            <pc:sldMk cId="0" sldId="256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9:08.881" v="705" actId="255"/>
          <ac:spMkLst>
            <pc:docMk/>
            <pc:sldMk cId="0" sldId="256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9:08.881" v="705" actId="255"/>
          <ac:spMkLst>
            <pc:docMk/>
            <pc:sldMk cId="0" sldId="256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9:08.881" v="705" actId="255"/>
          <ac:spMkLst>
            <pc:docMk/>
            <pc:sldMk cId="0" sldId="256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9:08.881" v="705" actId="255"/>
          <ac:spMkLst>
            <pc:docMk/>
            <pc:sldMk cId="0" sldId="256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3:32.255" v="134" actId="255"/>
          <ac:spMkLst>
            <pc:docMk/>
            <pc:sldMk cId="0" sldId="256"/>
            <ac:spMk id="12" creationId="{00000000-0000-0000-0000-000000000000}"/>
          </ac:spMkLst>
        </pc:spChg>
        <pc:picChg chg="add mod modCrop">
          <ac:chgData name="Salvador Ceseña" userId="0e842b6687210946" providerId="LiveId" clId="{D414C74A-BC9B-4329-9FBD-FC08756DC41A}" dt="2026-07-10T15:57:52.160" v="68" actId="1037"/>
          <ac:picMkLst>
            <pc:docMk/>
            <pc:sldMk cId="0" sldId="256"/>
            <ac:picMk id="15" creationId="{FE535158-FCF3-237D-FD16-152A026B6A29}"/>
          </ac:picMkLst>
        </pc:picChg>
      </pc:sldChg>
      <pc:sldChg chg="addSp delSp modSp mod">
        <pc:chgData name="Salvador Ceseña" userId="0e842b6687210946" providerId="LiveId" clId="{D414C74A-BC9B-4329-9FBD-FC08756DC41A}" dt="2026-07-10T16:40:24.703" v="710" actId="255"/>
        <pc:sldMkLst>
          <pc:docMk/>
          <pc:sldMk cId="0" sldId="257"/>
        </pc:sldMkLst>
        <pc:spChg chg="del mod">
          <ac:chgData name="Salvador Ceseña" userId="0e842b6687210946" providerId="LiveId" clId="{D414C74A-BC9B-4329-9FBD-FC08756DC41A}" dt="2026-07-10T15:59:45.372" v="85" actId="478"/>
          <ac:spMkLst>
            <pc:docMk/>
            <pc:sldMk cId="0" sldId="257"/>
            <ac:spMk id="3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5:58:19.521" v="70" actId="478"/>
          <ac:spMkLst>
            <pc:docMk/>
            <pc:sldMk cId="0" sldId="257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5:58:16.084" v="69" actId="478"/>
          <ac:spMkLst>
            <pc:docMk/>
            <pc:sldMk cId="0" sldId="257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0:03.203" v="708" actId="14100"/>
          <ac:spMkLst>
            <pc:docMk/>
            <pc:sldMk cId="0" sldId="257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0:24.703" v="710" actId="255"/>
          <ac:spMkLst>
            <pc:docMk/>
            <pc:sldMk cId="0" sldId="257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0:52.868" v="90" actId="2057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0:58.939" v="92" actId="20577"/>
          <ac:spMkLst>
            <pc:docMk/>
            <pc:sldMk cId="0" sldId="257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1:04.539" v="94" actId="20577"/>
          <ac:spMkLst>
            <pc:docMk/>
            <pc:sldMk cId="0" sldId="257"/>
            <ac:spMk id="1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1:09.884" v="96" actId="20577"/>
          <ac:spMkLst>
            <pc:docMk/>
            <pc:sldMk cId="0" sldId="257"/>
            <ac:spMk id="18" creationId="{00000000-0000-0000-0000-000000000000}"/>
          </ac:spMkLst>
        </pc:spChg>
        <pc:picChg chg="mod">
          <ac:chgData name="Salvador Ceseña" userId="0e842b6687210946" providerId="LiveId" clId="{D414C74A-BC9B-4329-9FBD-FC08756DC41A}" dt="2026-07-10T16:03:02.615" v="133" actId="1035"/>
          <ac:picMkLst>
            <pc:docMk/>
            <pc:sldMk cId="0" sldId="257"/>
            <ac:picMk id="2" creationId="{00000000-0000-0000-0000-000000000000}"/>
          </ac:picMkLst>
        </pc:picChg>
        <pc:picChg chg="add mod">
          <ac:chgData name="Salvador Ceseña" userId="0e842b6687210946" providerId="LiveId" clId="{D414C74A-BC9B-4329-9FBD-FC08756DC41A}" dt="2026-07-10T16:04:36.168" v="138" actId="1035"/>
          <ac:picMkLst>
            <pc:docMk/>
            <pc:sldMk cId="0" sldId="257"/>
            <ac:picMk id="20" creationId="{5E890801-A40E-5ED5-B286-BD64AD2D9036}"/>
          </ac:picMkLst>
        </pc:picChg>
      </pc:sldChg>
      <pc:sldChg chg="addSp delSp modSp mod">
        <pc:chgData name="Salvador Ceseña" userId="0e842b6687210946" providerId="LiveId" clId="{D414C74A-BC9B-4329-9FBD-FC08756DC41A}" dt="2026-07-10T16:41:16.135" v="733" actId="1037"/>
        <pc:sldMkLst>
          <pc:docMk/>
          <pc:sldMk cId="0" sldId="258"/>
        </pc:sldMkLst>
        <pc:spChg chg="del mod">
          <ac:chgData name="Salvador Ceseña" userId="0e842b6687210946" providerId="LiveId" clId="{D414C74A-BC9B-4329-9FBD-FC08756DC41A}" dt="2026-07-10T16:04:17.525" v="136" actId="478"/>
          <ac:spMkLst>
            <pc:docMk/>
            <pc:sldMk cId="0" sldId="258"/>
            <ac:spMk id="3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04:44.692" v="139" actId="478"/>
          <ac:spMkLst>
            <pc:docMk/>
            <pc:sldMk cId="0" sldId="258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04:49.059" v="140" actId="478"/>
          <ac:spMkLst>
            <pc:docMk/>
            <pc:sldMk cId="0" sldId="258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1:16.135" v="733" actId="1037"/>
          <ac:spMkLst>
            <pc:docMk/>
            <pc:sldMk cId="0" sldId="258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5:55.593" v="147" actId="255"/>
          <ac:spMkLst>
            <pc:docMk/>
            <pc:sldMk cId="0" sldId="258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6:08.700" v="148" actId="255"/>
          <ac:spMkLst>
            <pc:docMk/>
            <pc:sldMk cId="0" sldId="258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7:40.311" v="184" actId="20577"/>
          <ac:spMkLst>
            <pc:docMk/>
            <pc:sldMk cId="0" sldId="258"/>
            <ac:spMk id="18" creationId="{00000000-0000-0000-0000-000000000000}"/>
          </ac:spMkLst>
        </pc:spChg>
        <pc:picChg chg="add mod">
          <ac:chgData name="Salvador Ceseña" userId="0e842b6687210946" providerId="LiveId" clId="{D414C74A-BC9B-4329-9FBD-FC08756DC41A}" dt="2026-07-10T16:08:01.340" v="185" actId="1036"/>
          <ac:picMkLst>
            <pc:docMk/>
            <pc:sldMk cId="0" sldId="258"/>
            <ac:picMk id="20" creationId="{AE27060B-545B-8192-0584-228C82F05205}"/>
          </ac:picMkLst>
        </pc:picChg>
      </pc:sldChg>
      <pc:sldChg chg="modSp mod">
        <pc:chgData name="Salvador Ceseña" userId="0e842b6687210946" providerId="LiveId" clId="{D414C74A-BC9B-4329-9FBD-FC08756DC41A}" dt="2026-07-10T16:10:10.465" v="224" actId="14100"/>
        <pc:sldMkLst>
          <pc:docMk/>
          <pc:sldMk cId="0" sldId="259"/>
        </pc:sldMkLst>
        <pc:spChg chg="mod">
          <ac:chgData name="Salvador Ceseña" userId="0e842b6687210946" providerId="LiveId" clId="{D414C74A-BC9B-4329-9FBD-FC08756DC41A}" dt="2026-07-10T16:09:06.218" v="210" actId="1035"/>
          <ac:spMkLst>
            <pc:docMk/>
            <pc:sldMk cId="0" sldId="259"/>
            <ac:spMk id="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9:21.138" v="211" actId="14100"/>
          <ac:spMkLst>
            <pc:docMk/>
            <pc:sldMk cId="0" sldId="259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8:51.971" v="190" actId="403"/>
          <ac:spMkLst>
            <pc:docMk/>
            <pc:sldMk cId="0" sldId="259"/>
            <ac:spMk id="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8:51.971" v="190" actId="403"/>
          <ac:spMkLst>
            <pc:docMk/>
            <pc:sldMk cId="0" sldId="259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8:51.971" v="190" actId="403"/>
          <ac:spMkLst>
            <pc:docMk/>
            <pc:sldMk cId="0" sldId="259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0:10.465" v="224" actId="14100"/>
          <ac:spMkLst>
            <pc:docMk/>
            <pc:sldMk cId="0" sldId="259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8:51.971" v="190" actId="403"/>
          <ac:spMkLst>
            <pc:docMk/>
            <pc:sldMk cId="0" sldId="259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0:06.656" v="223" actId="14100"/>
          <ac:spMkLst>
            <pc:docMk/>
            <pc:sldMk cId="0" sldId="259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8:51.971" v="190" actId="403"/>
          <ac:spMkLst>
            <pc:docMk/>
            <pc:sldMk cId="0" sldId="259"/>
            <ac:spMk id="1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09:59.844" v="222" actId="14100"/>
          <ac:spMkLst>
            <pc:docMk/>
            <pc:sldMk cId="0" sldId="259"/>
            <ac:spMk id="17" creationId="{00000000-0000-0000-0000-000000000000}"/>
          </ac:spMkLst>
        </pc:spChg>
      </pc:sldChg>
      <pc:sldChg chg="modSp mod">
        <pc:chgData name="Salvador Ceseña" userId="0e842b6687210946" providerId="LiveId" clId="{D414C74A-BC9B-4329-9FBD-FC08756DC41A}" dt="2026-07-10T16:43:26.705" v="737" actId="255"/>
        <pc:sldMkLst>
          <pc:docMk/>
          <pc:sldMk cId="0" sldId="260"/>
        </pc:sldMkLst>
        <pc:spChg chg="mod">
          <ac:chgData name="Salvador Ceseña" userId="0e842b6687210946" providerId="LiveId" clId="{D414C74A-BC9B-4329-9FBD-FC08756DC41A}" dt="2026-07-10T16:13:21.663" v="288" actId="14100"/>
          <ac:spMkLst>
            <pc:docMk/>
            <pc:sldMk cId="0" sldId="260"/>
            <ac:spMk id="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2:48.762" v="735" actId="255"/>
          <ac:spMkLst>
            <pc:docMk/>
            <pc:sldMk cId="0" sldId="260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3:26.705" v="737" actId="255"/>
          <ac:spMkLst>
            <pc:docMk/>
            <pc:sldMk cId="0" sldId="260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3:26.705" v="737" actId="255"/>
          <ac:spMkLst>
            <pc:docMk/>
            <pc:sldMk cId="0" sldId="260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37.754" v="328" actId="1037"/>
          <ac:spMkLst>
            <pc:docMk/>
            <pc:sldMk cId="0" sldId="260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37.754" v="328" actId="1037"/>
          <ac:spMkLst>
            <pc:docMk/>
            <pc:sldMk cId="0" sldId="260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13.194" v="308" actId="1037"/>
          <ac:spMkLst>
            <pc:docMk/>
            <pc:sldMk cId="0" sldId="260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37.754" v="328" actId="1037"/>
          <ac:spMkLst>
            <pc:docMk/>
            <pc:sldMk cId="0" sldId="260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37.754" v="328" actId="1037"/>
          <ac:spMkLst>
            <pc:docMk/>
            <pc:sldMk cId="0" sldId="260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4:37.754" v="328" actId="1037"/>
          <ac:spMkLst>
            <pc:docMk/>
            <pc:sldMk cId="0" sldId="260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5:03.502" v="330" actId="403"/>
          <ac:spMkLst>
            <pc:docMk/>
            <pc:sldMk cId="0" sldId="260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6:54.977" v="365" actId="1036"/>
          <ac:spMkLst>
            <pc:docMk/>
            <pc:sldMk cId="0" sldId="260"/>
            <ac:spMk id="1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5:55.675" v="341" actId="20577"/>
          <ac:spMkLst>
            <pc:docMk/>
            <pc:sldMk cId="0" sldId="260"/>
            <ac:spMk id="1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6:02.802" v="343" actId="20577"/>
          <ac:spMkLst>
            <pc:docMk/>
            <pc:sldMk cId="0" sldId="260"/>
            <ac:spMk id="2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6:10.211" v="345" actId="20577"/>
          <ac:spMkLst>
            <pc:docMk/>
            <pc:sldMk cId="0" sldId="260"/>
            <ac:spMk id="23" creationId="{00000000-0000-0000-0000-000000000000}"/>
          </ac:spMkLst>
        </pc:spChg>
      </pc:sldChg>
      <pc:sldChg chg="modSp mod">
        <pc:chgData name="Salvador Ceseña" userId="0e842b6687210946" providerId="LiveId" clId="{D414C74A-BC9B-4329-9FBD-FC08756DC41A}" dt="2026-07-10T16:18:02.704" v="384" actId="403"/>
        <pc:sldMkLst>
          <pc:docMk/>
          <pc:sldMk cId="0" sldId="261"/>
        </pc:sldMkLst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8:02.704" v="384" actId="403"/>
          <ac:spMkLst>
            <pc:docMk/>
            <pc:sldMk cId="0" sldId="261"/>
            <ac:spMk id="15" creationId="{00000000-0000-0000-0000-000000000000}"/>
          </ac:spMkLst>
        </pc:spChg>
      </pc:sldChg>
      <pc:sldChg chg="addSp delSp modSp mod">
        <pc:chgData name="Salvador Ceseña" userId="0e842b6687210946" providerId="LiveId" clId="{D414C74A-BC9B-4329-9FBD-FC08756DC41A}" dt="2026-07-10T16:45:00.541" v="740" actId="255"/>
        <pc:sldMkLst>
          <pc:docMk/>
          <pc:sldMk cId="0" sldId="262"/>
        </pc:sldMkLst>
        <pc:spChg chg="del">
          <ac:chgData name="Salvador Ceseña" userId="0e842b6687210946" providerId="LiveId" clId="{D414C74A-BC9B-4329-9FBD-FC08756DC41A}" dt="2026-07-10T16:20:28.346" v="423" actId="478"/>
          <ac:spMkLst>
            <pc:docMk/>
            <pc:sldMk cId="0" sldId="262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20:32.020" v="424" actId="478"/>
          <ac:spMkLst>
            <pc:docMk/>
            <pc:sldMk cId="0" sldId="262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9:06.189" v="410" actId="1036"/>
          <ac:spMkLst>
            <pc:docMk/>
            <pc:sldMk cId="0" sldId="262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9:21.670" v="414" actId="14100"/>
          <ac:spMkLst>
            <pc:docMk/>
            <pc:sldMk cId="0" sldId="262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0:04.335" v="422" actId="403"/>
          <ac:spMkLst>
            <pc:docMk/>
            <pc:sldMk cId="0" sldId="262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4:51.881" v="739" actId="255"/>
          <ac:spMkLst>
            <pc:docMk/>
            <pc:sldMk cId="0" sldId="262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0:04.335" v="422" actId="403"/>
          <ac:spMkLst>
            <pc:docMk/>
            <pc:sldMk cId="0" sldId="262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19:41.536" v="417" actId="403"/>
          <ac:spMkLst>
            <pc:docMk/>
            <pc:sldMk cId="0" sldId="262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4:33.349" v="738" actId="14100"/>
          <ac:spMkLst>
            <pc:docMk/>
            <pc:sldMk cId="0" sldId="262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45:00.541" v="740" actId="255"/>
          <ac:spMkLst>
            <pc:docMk/>
            <pc:sldMk cId="0" sldId="262"/>
            <ac:spMk id="16" creationId="{00000000-0000-0000-0000-000000000000}"/>
          </ac:spMkLst>
        </pc:spChg>
        <pc:picChg chg="add">
          <ac:chgData name="Salvador Ceseña" userId="0e842b6687210946" providerId="LiveId" clId="{D414C74A-BC9B-4329-9FBD-FC08756DC41A}" dt="2026-07-10T16:20:34.818" v="425" actId="22"/>
          <ac:picMkLst>
            <pc:docMk/>
            <pc:sldMk cId="0" sldId="262"/>
            <ac:picMk id="18" creationId="{C2EF6F90-95A3-CBF2-2F0E-BE3241CD0AAE}"/>
          </ac:picMkLst>
        </pc:picChg>
      </pc:sldChg>
      <pc:sldChg chg="modSp mod">
        <pc:chgData name="Salvador Ceseña" userId="0e842b6687210946" providerId="LiveId" clId="{D414C74A-BC9B-4329-9FBD-FC08756DC41A}" dt="2026-07-10T16:24:25.650" v="554" actId="1037"/>
        <pc:sldMkLst>
          <pc:docMk/>
          <pc:sldMk cId="0" sldId="263"/>
        </pc:sldMkLst>
        <pc:spChg chg="mod">
          <ac:chgData name="Salvador Ceseña" userId="0e842b6687210946" providerId="LiveId" clId="{D414C74A-BC9B-4329-9FBD-FC08756DC41A}" dt="2026-07-10T16:21:13.775" v="429" actId="27636"/>
          <ac:spMkLst>
            <pc:docMk/>
            <pc:sldMk cId="0" sldId="263"/>
            <ac:spMk id="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1:25.883" v="434" actId="27636"/>
          <ac:spMkLst>
            <pc:docMk/>
            <pc:sldMk cId="0" sldId="263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1:56.048" v="456" actId="403"/>
          <ac:spMkLst>
            <pc:docMk/>
            <pc:sldMk cId="0" sldId="263"/>
            <ac:spMk id="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1:56.048" v="456" actId="403"/>
          <ac:spMkLst>
            <pc:docMk/>
            <pc:sldMk cId="0" sldId="263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1:56.048" v="456" actId="403"/>
          <ac:spMkLst>
            <pc:docMk/>
            <pc:sldMk cId="0" sldId="263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2:54.935" v="494" actId="1038"/>
          <ac:spMkLst>
            <pc:docMk/>
            <pc:sldMk cId="0" sldId="263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2:50.803" v="489" actId="1038"/>
          <ac:spMkLst>
            <pc:docMk/>
            <pc:sldMk cId="0" sldId="263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2:38.990" v="485" actId="1037"/>
          <ac:spMkLst>
            <pc:docMk/>
            <pc:sldMk cId="0" sldId="263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1:56.048" v="456" actId="403"/>
          <ac:spMkLst>
            <pc:docMk/>
            <pc:sldMk cId="0" sldId="263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2:20.154" v="479" actId="1038"/>
          <ac:spMkLst>
            <pc:docMk/>
            <pc:sldMk cId="0" sldId="263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2:11.282" v="471" actId="1038"/>
          <ac:spMkLst>
            <pc:docMk/>
            <pc:sldMk cId="0" sldId="263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3:21.035" v="516" actId="1037"/>
          <ac:spMkLst>
            <pc:docMk/>
            <pc:sldMk cId="0" sldId="263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4:25.650" v="554" actId="1037"/>
          <ac:spMkLst>
            <pc:docMk/>
            <pc:sldMk cId="0" sldId="263"/>
            <ac:spMk id="1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3:21.035" v="516" actId="1037"/>
          <ac:spMkLst>
            <pc:docMk/>
            <pc:sldMk cId="0" sldId="263"/>
            <ac:spMk id="1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4:25.650" v="554" actId="1037"/>
          <ac:spMkLst>
            <pc:docMk/>
            <pc:sldMk cId="0" sldId="263"/>
            <ac:spMk id="1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3:21.035" v="516" actId="1037"/>
          <ac:spMkLst>
            <pc:docMk/>
            <pc:sldMk cId="0" sldId="263"/>
            <ac:spMk id="1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4:25.650" v="554" actId="1037"/>
          <ac:spMkLst>
            <pc:docMk/>
            <pc:sldMk cId="0" sldId="263"/>
            <ac:spMk id="20" creationId="{00000000-0000-0000-0000-000000000000}"/>
          </ac:spMkLst>
        </pc:spChg>
      </pc:sldChg>
      <pc:sldChg chg="modSp mod">
        <pc:chgData name="Salvador Ceseña" userId="0e842b6687210946" providerId="LiveId" clId="{D414C74A-BC9B-4329-9FBD-FC08756DC41A}" dt="2026-07-10T16:27:14.100" v="597" actId="403"/>
        <pc:sldMkLst>
          <pc:docMk/>
          <pc:sldMk cId="0" sldId="264"/>
        </pc:sldMkLst>
        <pc:spChg chg="mod">
          <ac:chgData name="Salvador Ceseña" userId="0e842b6687210946" providerId="LiveId" clId="{D414C74A-BC9B-4329-9FBD-FC08756DC41A}" dt="2026-07-10T16:24:58.469" v="571" actId="27636"/>
          <ac:spMkLst>
            <pc:docMk/>
            <pc:sldMk cId="0" sldId="264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5:17.681" v="573" actId="403"/>
          <ac:spMkLst>
            <pc:docMk/>
            <pc:sldMk cId="0" sldId="264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5:17.681" v="573" actId="403"/>
          <ac:spMkLst>
            <pc:docMk/>
            <pc:sldMk cId="0" sldId="264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5:17.681" v="573" actId="403"/>
          <ac:spMkLst>
            <pc:docMk/>
            <pc:sldMk cId="0" sldId="264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7:14.100" v="597" actId="403"/>
          <ac:spMkLst>
            <pc:docMk/>
            <pc:sldMk cId="0" sldId="264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7:03.976" v="594" actId="27636"/>
          <ac:spMkLst>
            <pc:docMk/>
            <pc:sldMk cId="0" sldId="264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6:11.994" v="584" actId="20577"/>
          <ac:spMkLst>
            <pc:docMk/>
            <pc:sldMk cId="0" sldId="264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6:18.841" v="586" actId="20577"/>
          <ac:spMkLst>
            <pc:docMk/>
            <pc:sldMk cId="0" sldId="264"/>
            <ac:spMk id="1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6:42.044" v="590" actId="14100"/>
          <ac:spMkLst>
            <pc:docMk/>
            <pc:sldMk cId="0" sldId="264"/>
            <ac:spMk id="19" creationId="{00000000-0000-0000-0000-000000000000}"/>
          </ac:spMkLst>
        </pc:spChg>
      </pc:sldChg>
      <pc:sldChg chg="modSp mod">
        <pc:chgData name="Salvador Ceseña" userId="0e842b6687210946" providerId="LiveId" clId="{D414C74A-BC9B-4329-9FBD-FC08756DC41A}" dt="2026-07-10T16:30:16.375" v="608" actId="27636"/>
        <pc:sldMkLst>
          <pc:docMk/>
          <pc:sldMk cId="0" sldId="265"/>
        </pc:sldMkLst>
        <pc:spChg chg="mod">
          <ac:chgData name="Salvador Ceseña" userId="0e842b6687210946" providerId="LiveId" clId="{D414C74A-BC9B-4329-9FBD-FC08756DC41A}" dt="2026-07-10T16:30:16.375" v="608" actId="27636"/>
          <ac:spMkLst>
            <pc:docMk/>
            <pc:sldMk cId="0" sldId="265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14.409" v="603" actId="255"/>
          <ac:spMkLst>
            <pc:docMk/>
            <pc:sldMk cId="0" sldId="265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38.036" v="604" actId="255"/>
          <ac:spMkLst>
            <pc:docMk/>
            <pc:sldMk cId="0" sldId="265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14.409" v="603" actId="255"/>
          <ac:spMkLst>
            <pc:docMk/>
            <pc:sldMk cId="0" sldId="265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38.036" v="604" actId="255"/>
          <ac:spMkLst>
            <pc:docMk/>
            <pc:sldMk cId="0" sldId="265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14.409" v="603" actId="255"/>
          <ac:spMkLst>
            <pc:docMk/>
            <pc:sldMk cId="0" sldId="265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38.036" v="604" actId="255"/>
          <ac:spMkLst>
            <pc:docMk/>
            <pc:sldMk cId="0" sldId="265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14.409" v="603" actId="25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38.036" v="604" actId="255"/>
          <ac:spMkLst>
            <pc:docMk/>
            <pc:sldMk cId="0" sldId="265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14.409" v="603" actId="255"/>
          <ac:spMkLst>
            <pc:docMk/>
            <pc:sldMk cId="0" sldId="265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29:38.036" v="604" actId="255"/>
          <ac:spMkLst>
            <pc:docMk/>
            <pc:sldMk cId="0" sldId="265"/>
            <ac:spMk id="16" creationId="{00000000-0000-0000-0000-000000000000}"/>
          </ac:spMkLst>
        </pc:spChg>
      </pc:sldChg>
      <pc:sldChg chg="addSp delSp modSp mod">
        <pc:chgData name="Salvador Ceseña" userId="0e842b6687210946" providerId="LiveId" clId="{D414C74A-BC9B-4329-9FBD-FC08756DC41A}" dt="2026-07-10T16:36:29.863" v="696" actId="1035"/>
        <pc:sldMkLst>
          <pc:docMk/>
          <pc:sldMk cId="0" sldId="266"/>
        </pc:sldMkLst>
        <pc:spChg chg="mod">
          <ac:chgData name="Salvador Ceseña" userId="0e842b6687210946" providerId="LiveId" clId="{D414C74A-BC9B-4329-9FBD-FC08756DC41A}" dt="2026-07-10T16:32:15.502" v="636" actId="1076"/>
          <ac:spMkLst>
            <pc:docMk/>
            <pc:sldMk cId="0" sldId="266"/>
            <ac:spMk id="3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31:17.600" v="633" actId="478"/>
          <ac:spMkLst>
            <pc:docMk/>
            <pc:sldMk cId="0" sldId="266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31:14.035" v="632" actId="478"/>
          <ac:spMkLst>
            <pc:docMk/>
            <pc:sldMk cId="0" sldId="266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0:47.267" v="627" actId="1036"/>
          <ac:spMkLst>
            <pc:docMk/>
            <pc:sldMk cId="0" sldId="266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1:05.501" v="631" actId="2763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3:19.784" v="641" actId="403"/>
          <ac:spMkLst>
            <pc:docMk/>
            <pc:sldMk cId="0" sldId="266"/>
            <ac:spMk id="11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3:19.784" v="641" actId="403"/>
          <ac:spMkLst>
            <pc:docMk/>
            <pc:sldMk cId="0" sldId="266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3:19.784" v="641" actId="403"/>
          <ac:spMkLst>
            <pc:docMk/>
            <pc:sldMk cId="0" sldId="266"/>
            <ac:spMk id="13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6:04.992" v="694" actId="1038"/>
          <ac:spMkLst>
            <pc:docMk/>
            <pc:sldMk cId="0" sldId="266"/>
            <ac:spMk id="14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6:04.992" v="694" actId="1038"/>
          <ac:spMkLst>
            <pc:docMk/>
            <pc:sldMk cId="0" sldId="266"/>
            <ac:spMk id="1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6:04.992" v="694" actId="1038"/>
          <ac:spMkLst>
            <pc:docMk/>
            <pc:sldMk cId="0" sldId="266"/>
            <ac:spMk id="16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4:05.932" v="648" actId="255"/>
          <ac:spMkLst>
            <pc:docMk/>
            <pc:sldMk cId="0" sldId="266"/>
            <ac:spMk id="1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4:12.482" v="649" actId="14100"/>
          <ac:spMkLst>
            <pc:docMk/>
            <pc:sldMk cId="0" sldId="266"/>
            <ac:spMk id="1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5:11.007" v="666" actId="1036"/>
          <ac:spMkLst>
            <pc:docMk/>
            <pc:sldMk cId="0" sldId="266"/>
            <ac:spMk id="19" creationId="{00000000-0000-0000-0000-000000000000}"/>
          </ac:spMkLst>
        </pc:spChg>
        <pc:picChg chg="add mod">
          <ac:chgData name="Salvador Ceseña" userId="0e842b6687210946" providerId="LiveId" clId="{D414C74A-BC9B-4329-9FBD-FC08756DC41A}" dt="2026-07-10T16:36:29.863" v="696" actId="1035"/>
          <ac:picMkLst>
            <pc:docMk/>
            <pc:sldMk cId="0" sldId="266"/>
            <ac:picMk id="21" creationId="{191EE20A-2F0C-8EA6-BE90-68DFDF689F4A}"/>
          </ac:picMkLst>
        </pc:picChg>
      </pc:sldChg>
      <pc:sldChg chg="addSp delSp modSp mod">
        <pc:chgData name="Salvador Ceseña" userId="0e842b6687210946" providerId="LiveId" clId="{D414C74A-BC9B-4329-9FBD-FC08756DC41A}" dt="2026-07-10T16:38:12.681" v="704" actId="255"/>
        <pc:sldMkLst>
          <pc:docMk/>
          <pc:sldMk cId="0" sldId="267"/>
        </pc:sldMkLst>
        <pc:spChg chg="del">
          <ac:chgData name="Salvador Ceseña" userId="0e842b6687210946" providerId="LiveId" clId="{D414C74A-BC9B-4329-9FBD-FC08756DC41A}" dt="2026-07-10T16:36:47.129" v="698" actId="478"/>
          <ac:spMkLst>
            <pc:docMk/>
            <pc:sldMk cId="0" sldId="267"/>
            <ac:spMk id="4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36:42.547" v="697" actId="478"/>
          <ac:spMkLst>
            <pc:docMk/>
            <pc:sldMk cId="0" sldId="267"/>
            <ac:spMk id="5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7:06.754" v="701" actId="27636"/>
          <ac:spMkLst>
            <pc:docMk/>
            <pc:sldMk cId="0" sldId="267"/>
            <ac:spMk id="7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7:39.675" v="702" actId="255"/>
          <ac:spMkLst>
            <pc:docMk/>
            <pc:sldMk cId="0" sldId="267"/>
            <ac:spMk id="8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7:39.675" v="702" actId="255"/>
          <ac:spMkLst>
            <pc:docMk/>
            <pc:sldMk cId="0" sldId="267"/>
            <ac:spMk id="9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7:39.675" v="702" actId="255"/>
          <ac:spMkLst>
            <pc:docMk/>
            <pc:sldMk cId="0" sldId="267"/>
            <ac:spMk id="10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7:39.675" v="702" actId="255"/>
          <ac:spMkLst>
            <pc:docMk/>
            <pc:sldMk cId="0" sldId="267"/>
            <ac:spMk id="11" creationId="{00000000-0000-0000-0000-000000000000}"/>
          </ac:spMkLst>
        </pc:spChg>
        <pc:spChg chg="del">
          <ac:chgData name="Salvador Ceseña" userId="0e842b6687210946" providerId="LiveId" clId="{D414C74A-BC9B-4329-9FBD-FC08756DC41A}" dt="2026-07-10T16:37:55.241" v="703" actId="478"/>
          <ac:spMkLst>
            <pc:docMk/>
            <pc:sldMk cId="0" sldId="267"/>
            <ac:spMk id="12" creationId="{00000000-0000-0000-0000-000000000000}"/>
          </ac:spMkLst>
        </pc:spChg>
        <pc:spChg chg="mod">
          <ac:chgData name="Salvador Ceseña" userId="0e842b6687210946" providerId="LiveId" clId="{D414C74A-BC9B-4329-9FBD-FC08756DC41A}" dt="2026-07-10T16:38:12.681" v="704" actId="255"/>
          <ac:spMkLst>
            <pc:docMk/>
            <pc:sldMk cId="0" sldId="267"/>
            <ac:spMk id="13" creationId="{00000000-0000-0000-0000-000000000000}"/>
          </ac:spMkLst>
        </pc:spChg>
        <pc:picChg chg="add">
          <ac:chgData name="Salvador Ceseña" userId="0e842b6687210946" providerId="LiveId" clId="{D414C74A-BC9B-4329-9FBD-FC08756DC41A}" dt="2026-07-10T16:36:50.374" v="699" actId="22"/>
          <ac:picMkLst>
            <pc:docMk/>
            <pc:sldMk cId="0" sldId="267"/>
            <ac:picMk id="15" creationId="{925B86D9-2A30-7ABF-4196-CD09DCFA95E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67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professional_corporate_industri_batch_8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rgbClr val="0B1F36">
              <a:alpha val="95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6" name="Text 3"/>
          <p:cNvSpPr/>
          <p:nvPr/>
        </p:nvSpPr>
        <p:spPr>
          <a:xfrm>
            <a:off x="685800" y="1572768"/>
            <a:ext cx="54864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Soluciones para calidad, mejora continua y liderazgo operativo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713232" y="3008198"/>
            <a:ext cx="52120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20" dirty="0">
                <a:solidFill>
                  <a:srgbClr val="DDEEFF"/>
                </a:solidFill>
              </a:rPr>
              <a:t>Intervenciones prácticas para empresas de manufactura que buscan reducir riesgos, estabilizar procesos y sostener resultados.</a:t>
            </a:r>
            <a:endParaRPr lang="en-US" sz="1620" dirty="0"/>
          </a:p>
        </p:txBody>
      </p:sp>
      <p:sp>
        <p:nvSpPr>
          <p:cNvPr id="8" name="Text 5"/>
          <p:cNvSpPr/>
          <p:nvPr/>
        </p:nvSpPr>
        <p:spPr>
          <a:xfrm>
            <a:off x="713232" y="4005072"/>
            <a:ext cx="105156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Calidad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938528" y="4005072"/>
            <a:ext cx="82296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Lean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2944368" y="4005072"/>
            <a:ext cx="128016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Liderazgo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434840" y="4005072"/>
            <a:ext cx="114300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Ejecución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31520" y="592531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DEEFF"/>
                </a:solidFill>
              </a:rPr>
              <a:t>Presentación ejecutiva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120640" y="5833872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18B7B4"/>
                </a:solidFill>
              </a:rPr>
              <a:t>2026</a:t>
            </a:r>
            <a:endParaRPr lang="en-US" sz="1700" dirty="0"/>
          </a:p>
        </p:txBody>
      </p:sp>
      <p:pic>
        <p:nvPicPr>
          <p:cNvPr id="15" name="Picture 14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FE535158-FCF3-237D-FD16-152A026B6A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24681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leadership_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6473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6473952" cy="6858000"/>
          </a:xfrm>
          <a:prstGeom prst="rect">
            <a:avLst/>
          </a:prstGeom>
          <a:solidFill>
            <a:srgbClr val="0B1F36">
              <a:alpha val="65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594360" y="5029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1F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Desarrollo de liderazgo operativo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89788" y="1208097"/>
            <a:ext cx="51252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64748B"/>
                </a:solidFill>
              </a:rPr>
              <a:t>El supervisor es el punto donde el sistema se sostiene o se debilita.</a:t>
            </a:r>
            <a:endParaRPr lang="en-US" sz="1400" b="1" dirty="0"/>
          </a:p>
        </p:txBody>
      </p:sp>
      <p:sp>
        <p:nvSpPr>
          <p:cNvPr id="6" name="Text 3"/>
          <p:cNvSpPr/>
          <p:nvPr/>
        </p:nvSpPr>
        <p:spPr>
          <a:xfrm>
            <a:off x="676656" y="1691640"/>
            <a:ext cx="457200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</a:rPr>
              <a:t>Programa práctico para mandos medios y supervisores que necesitan fortalecer comunicación, gestión diaria, disciplina operativa y escalación efectiva.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85800" y="285292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8B7B4"/>
                </a:solidFill>
              </a:rPr>
              <a:t>1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1078992" y="284378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Rol del líder operativo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85800" y="335584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8B7B4"/>
                </a:solidFill>
              </a:rPr>
              <a:t>2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078992" y="334670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Retroalimentación y comunicación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5800" y="385876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8B7B4"/>
                </a:solidFill>
              </a:rPr>
              <a:t>3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1078992" y="384962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Gestión diaria con métricos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85800" y="436168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8B7B4"/>
                </a:solidFill>
              </a:rPr>
              <a:t>4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078992" y="435254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Accountability y escalación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85800" y="4864608"/>
            <a:ext cx="2926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8B7B4"/>
                </a:solidFill>
              </a:rPr>
              <a:t>5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1078992" y="485546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Liderazgo en calidad y mejora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professional_corporate_meeting_room_scene_batch_2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6">
              <a:alpha val="80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6" name="Shape 3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DEE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DDEEFF"/>
                </a:solidFill>
              </a:rPr>
              <a:t>Calidad • Mejora Continua • Liderazgo Operativo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658368" y="1419498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Modalidades flexibles de contratación.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76655" y="2077866"/>
            <a:ext cx="62640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E4EEF5"/>
                </a:solidFill>
              </a:rPr>
              <a:t>Cada engagement se define con alcance, entregables, duración, responsabilidades y criterios de cierre.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777240" y="434340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Diagnóstico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777240" y="473659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8B7B4"/>
                </a:solidFill>
              </a:rPr>
              <a:t>1–2 semanas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AE8F0"/>
                </a:solidFill>
              </a:rPr>
              <a:t>Lectura ejecutiva y roadmap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131347" y="4343400"/>
            <a:ext cx="307935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Intervención puntual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4131348" y="4736592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8B7B4"/>
                </a:solidFill>
              </a:rPr>
              <a:t>1–5 días + seguimiento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131347" y="5211642"/>
            <a:ext cx="29909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AE8F0"/>
                </a:solidFill>
              </a:rPr>
              <a:t>Curso, Kaizen, auditoría o taller aplicado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147304" y="434340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Acompañamiento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147303" y="4736592"/>
            <a:ext cx="2503279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8B7B4"/>
                </a:solidFill>
              </a:rPr>
              <a:t>8–16 semanas o mensual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147303" y="5196845"/>
            <a:ext cx="29909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DAE8F0"/>
                </a:solidFill>
              </a:rPr>
              <a:t>Implementación, coaching y sostenimiento</a:t>
            </a:r>
            <a:endParaRPr lang="en-US" sz="1600" dirty="0"/>
          </a:p>
        </p:txBody>
      </p:sp>
      <p:pic>
        <p:nvPicPr>
          <p:cNvPr id="21" name="Picture 20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191EE20A-2F0C-8EA6-BE90-68DFDF689F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24681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well_lit_industrial_aircraft_manufacturing_batch_1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720840" cy="6858000"/>
          </a:xfrm>
          <a:prstGeom prst="rect">
            <a:avLst/>
          </a:prstGeom>
          <a:solidFill>
            <a:srgbClr val="0B1F36">
              <a:alpha val="92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6" name="Text 3"/>
          <p:cNvSpPr/>
          <p:nvPr/>
        </p:nvSpPr>
        <p:spPr>
          <a:xfrm>
            <a:off x="685800" y="1536192"/>
            <a:ext cx="5669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</a:rPr>
              <a:t>Convirtamos los retos operativos en un plan de ejecución claro.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731520" y="2934353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30" dirty="0">
                <a:solidFill>
                  <a:srgbClr val="E2EEF7"/>
                </a:solidFill>
              </a:rPr>
              <a:t>Primer paso: una conversación ejecutiva para entender prioridades, riesgos actuales y el resultado que necesita lograr la organización.</a:t>
            </a:r>
            <a:endParaRPr lang="en-US" sz="1530" dirty="0"/>
          </a:p>
        </p:txBody>
      </p:sp>
      <p:sp>
        <p:nvSpPr>
          <p:cNvPr id="8" name="Text 5"/>
          <p:cNvSpPr/>
          <p:nvPr/>
        </p:nvSpPr>
        <p:spPr>
          <a:xfrm>
            <a:off x="731520" y="4133088"/>
            <a:ext cx="201168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Diagnóstico ejecutivo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971800" y="4133088"/>
            <a:ext cx="201168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Roadmap 30-60-90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31520" y="4590288"/>
            <a:ext cx="205740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Implementación guiada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17520" y="4590288"/>
            <a:ext cx="150876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Sostenimiento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944368" y="5888736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AE8F0"/>
                </a:solidFill>
              </a:rPr>
              <a:t>Calidad • Mejora Continua • Liderazgo Operativo</a:t>
            </a:r>
            <a:endParaRPr lang="en-US" sz="1200" dirty="0"/>
          </a:p>
        </p:txBody>
      </p:sp>
      <p:pic>
        <p:nvPicPr>
          <p:cNvPr id="15" name="Picture 14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925B86D9-2A30-7ABF-4196-CD09DCFA95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24681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high_tech_infographic_style_sce_batch_4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-56607"/>
            <a:ext cx="12191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DEE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DDEEFF"/>
                </a:solidFill>
              </a:rPr>
              <a:t>Calidad • Mejora Continua • Liderazgo Operativo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658367" y="1166076"/>
            <a:ext cx="1104595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Cuando la operación exige resultados, la solución debe ir más allá de un curso.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685799" y="1934172"/>
            <a:ext cx="10339251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D7E5F0"/>
                </a:solidFill>
              </a:rPr>
              <a:t>Ayudamos</a:t>
            </a:r>
            <a:r>
              <a:rPr lang="en-US" dirty="0">
                <a:solidFill>
                  <a:srgbClr val="D7E5F0"/>
                </a:solidFill>
              </a:rPr>
              <a:t> a convertir problemas recurrentes en sistemas de ejecución: </a:t>
            </a:r>
            <a:r>
              <a:rPr lang="en-US" dirty="0" err="1">
                <a:solidFill>
                  <a:srgbClr val="D7E5F0"/>
                </a:solidFill>
              </a:rPr>
              <a:t>Diagnóstico</a:t>
            </a:r>
            <a:r>
              <a:rPr lang="en-US" dirty="0">
                <a:solidFill>
                  <a:srgbClr val="D7E5F0"/>
                </a:solidFill>
              </a:rPr>
              <a:t> claro, intervención práctica y seguimiento con evidencia.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868680" y="516636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8B7B4"/>
                </a:solidFill>
              </a:rPr>
              <a:t>↓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68680" y="55778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D7E5F0"/>
                </a:solidFill>
              </a:rPr>
              <a:t>Retrabajo</a:t>
            </a:r>
            <a:r>
              <a:rPr lang="en-US" sz="1600" dirty="0">
                <a:solidFill>
                  <a:srgbClr val="D7E5F0"/>
                </a:solidFill>
              </a:rPr>
              <a:t> y defectos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999232" y="5166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8B7B4"/>
                </a:solidFill>
              </a:rPr>
              <a:t>↑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999232" y="557784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D7E5F0"/>
                </a:solidFill>
              </a:rPr>
              <a:t>Cumplimiento</a:t>
            </a:r>
            <a:r>
              <a:rPr lang="en-US" sz="1600" dirty="0">
                <a:solidFill>
                  <a:srgbClr val="D7E5F0"/>
                </a:solidFill>
              </a:rPr>
              <a:t> operativo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349240" y="516636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8B7B4"/>
                </a:solidFill>
              </a:rPr>
              <a:t>→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5349240" y="5577840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D7E5F0"/>
                </a:solidFill>
              </a:rPr>
              <a:t>Disciplina</a:t>
            </a:r>
            <a:r>
              <a:rPr lang="en-US" sz="1600" dirty="0">
                <a:solidFill>
                  <a:srgbClr val="D7E5F0"/>
                </a:solidFill>
              </a:rPr>
              <a:t> al estándar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882128" y="51663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8B7B4"/>
                </a:solidFill>
              </a:rPr>
              <a:t>✓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7882128" y="557784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 err="1">
                <a:solidFill>
                  <a:srgbClr val="D7E5F0"/>
                </a:solidFill>
              </a:rPr>
              <a:t>Evidencia</a:t>
            </a:r>
            <a:r>
              <a:rPr lang="en-US" sz="1600" dirty="0">
                <a:solidFill>
                  <a:srgbClr val="D7E5F0"/>
                </a:solidFill>
              </a:rPr>
              <a:t> para auditoría</a:t>
            </a:r>
            <a:endParaRPr lang="en-US" sz="1600" dirty="0"/>
          </a:p>
        </p:txBody>
      </p:sp>
      <p:pic>
        <p:nvPicPr>
          <p:cNvPr id="20" name="Picture 19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5E890801-A40E-5ED5-B286-BD64AD2D90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24681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sleek_cinematic_corporate_industrial_concept_il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DEE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DDEEFF"/>
                </a:solidFill>
              </a:rPr>
              <a:t>Calidad • Mejora Continua • Liderazgo Operativo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26862" y="1102433"/>
            <a:ext cx="11368735" cy="9223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</a:rPr>
              <a:t>Tres capacidades integradas para mejorar desempeño operacional.</a:t>
            </a:r>
            <a:endParaRPr lang="en-US" sz="2900" dirty="0"/>
          </a:p>
        </p:txBody>
      </p:sp>
      <p:sp>
        <p:nvSpPr>
          <p:cNvPr id="10" name="Text 7"/>
          <p:cNvSpPr/>
          <p:nvPr/>
        </p:nvSpPr>
        <p:spPr>
          <a:xfrm>
            <a:off x="822960" y="39776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B7B4"/>
                </a:solidFill>
              </a:rPr>
              <a:t>01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22960" y="4370832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Calidad y riesgo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22960" y="4800600"/>
            <a:ext cx="2999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8E6F0"/>
                </a:solidFill>
              </a:rPr>
              <a:t>QMS, auditorías, acciones correctivas y prevención de escapes.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553712" y="39776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B7B4"/>
                </a:solidFill>
              </a:rPr>
              <a:t>02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553712" y="4370832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Mejora continua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553712" y="4800600"/>
            <a:ext cx="29992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8E6F0"/>
                </a:solidFill>
              </a:rPr>
              <a:t>Lean, Kaizen, flujo, reducción de desperdicio y control visual.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284464" y="397764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B7B4"/>
                </a:solidFill>
              </a:rPr>
              <a:t>03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284464" y="4370832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Liderazgo operativo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84463" y="4800600"/>
            <a:ext cx="330664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8E6F0"/>
                </a:solidFill>
              </a:rPr>
              <a:t>Desarrollo de </a:t>
            </a:r>
            <a:r>
              <a:rPr lang="en-US" sz="1400" dirty="0" err="1">
                <a:solidFill>
                  <a:srgbClr val="D8E6F0"/>
                </a:solidFill>
              </a:rPr>
              <a:t>Supervisores</a:t>
            </a:r>
            <a:r>
              <a:rPr lang="en-US" sz="1400" dirty="0">
                <a:solidFill>
                  <a:srgbClr val="D8E6F0"/>
                </a:solidFill>
              </a:rPr>
              <a:t>, </a:t>
            </a:r>
            <a:r>
              <a:rPr lang="en-US" sz="1400" dirty="0" err="1">
                <a:solidFill>
                  <a:srgbClr val="D8E6F0"/>
                </a:solidFill>
              </a:rPr>
              <a:t>instructores</a:t>
            </a:r>
            <a:r>
              <a:rPr lang="en-US" sz="1400" dirty="0">
                <a:solidFill>
                  <a:srgbClr val="D8E6F0"/>
                </a:solidFill>
              </a:rPr>
              <a:t> TWI, gestión diaria y accountability en piso.</a:t>
            </a:r>
            <a:endParaRPr lang="en-US" sz="1400" dirty="0"/>
          </a:p>
        </p:txBody>
      </p:sp>
      <p:pic>
        <p:nvPicPr>
          <p:cNvPr id="20" name="Picture 19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AE27060B-545B-8192-0584-228C82F052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33390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method_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440" y="0"/>
            <a:ext cx="638251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594360" y="224240"/>
            <a:ext cx="4983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0B1F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Forma de trabajo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03504" y="1069848"/>
            <a:ext cx="539670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64748B"/>
                </a:solidFill>
              </a:rPr>
              <a:t>Un modelo de consultoría diseñado para pasar rápido de la conversación ejecutiva a la ejecución en piso.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04088" y="1892808"/>
            <a:ext cx="329184" cy="292608"/>
          </a:xfrm>
          <a:prstGeom prst="rect">
            <a:avLst/>
          </a:prstGeom>
          <a:solidFill>
            <a:srgbClr val="18B7B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234440" y="187452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6"/>
                </a:solidFill>
              </a:rPr>
              <a:t>Diagnosticar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234440" y="2185416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Brechas, riesgos, métricos y causas probables.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04088" y="2834640"/>
            <a:ext cx="329184" cy="292608"/>
          </a:xfrm>
          <a:prstGeom prst="rect">
            <a:avLst/>
          </a:prstGeom>
          <a:solidFill>
            <a:srgbClr val="18B7B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234440" y="281635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6"/>
                </a:solidFill>
              </a:rPr>
              <a:t>Diseñar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234440" y="3170793"/>
            <a:ext cx="427808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Alcance, prioridades, entregables y plan de trabajo.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04088" y="3776472"/>
            <a:ext cx="329184" cy="292608"/>
          </a:xfrm>
          <a:prstGeom prst="rect">
            <a:avLst/>
          </a:prstGeom>
          <a:solidFill>
            <a:srgbClr val="18B7B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1234440" y="375818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6"/>
                </a:solidFill>
              </a:rPr>
              <a:t>Implementar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234440" y="4103916"/>
            <a:ext cx="4343400" cy="3492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Talleres, eventos, coaching y seguimiento en operación.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04088" y="4718304"/>
            <a:ext cx="329184" cy="292608"/>
          </a:xfrm>
          <a:prstGeom prst="rect">
            <a:avLst/>
          </a:prstGeom>
          <a:solidFill>
            <a:srgbClr val="18B7B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4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1234440" y="4700016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1F36"/>
                </a:solidFill>
              </a:rPr>
              <a:t>Sostener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1234439" y="5010912"/>
            <a:ext cx="4687389" cy="3492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400" dirty="0">
                <a:solidFill>
                  <a:srgbClr val="0F172A"/>
                </a:solidFill>
              </a:rPr>
              <a:t>Evidencia, métricos, transferencia de capacidad y roadmap.</a:t>
            </a:r>
          </a:p>
        </p:txBody>
      </p:sp>
      <p:sp>
        <p:nvSpPr>
          <p:cNvPr id="18" name="Shape 15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9" name="Text 16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diagnostic_lef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321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532120" cy="6858000"/>
          </a:xfrm>
          <a:prstGeom prst="rect">
            <a:avLst/>
          </a:prstGeom>
          <a:solidFill>
            <a:srgbClr val="0B1F36">
              <a:alpha val="32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594360" y="5029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Diagnóstico Ejecutivo de Calidad y Operaciones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275588"/>
            <a:ext cx="4800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C7D9EA"/>
                </a:solidFill>
              </a:rPr>
              <a:t>Entrada ideal para identificar prioridades y alinear al equipo directivo.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1938528"/>
            <a:ext cx="2377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8B7B4"/>
                </a:solidFill>
              </a:rPr>
              <a:t>1–2 semanas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67512" y="2542032"/>
            <a:ext cx="196596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Roadmap 30-60-90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816352" y="2542032"/>
            <a:ext cx="1645920" cy="310896"/>
          </a:xfrm>
          <a:prstGeom prst="rect">
            <a:avLst/>
          </a:prstGeom>
          <a:solidFill>
            <a:srgbClr val="214A6C"/>
          </a:solidFill>
          <a:ln>
            <a:solidFill>
              <a:srgbClr val="3D698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Matriz de riesgos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39052" y="3785616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0" name="Text 7"/>
          <p:cNvSpPr/>
          <p:nvPr/>
        </p:nvSpPr>
        <p:spPr>
          <a:xfrm>
            <a:off x="758508" y="3730752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8F2F8"/>
                </a:solidFill>
              </a:rPr>
              <a:t>Revisión de KPIs, rechazos, retrabajos, quejas y auditorías.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39052" y="4384770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2" name="Text 9"/>
          <p:cNvSpPr/>
          <p:nvPr/>
        </p:nvSpPr>
        <p:spPr>
          <a:xfrm>
            <a:off x="758508" y="4329906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8F2F8"/>
                </a:solidFill>
              </a:rPr>
              <a:t>Entrevistas ejecutivas y observación del proceso en piso.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39052" y="4983924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4" name="Text 11"/>
          <p:cNvSpPr/>
          <p:nvPr/>
        </p:nvSpPr>
        <p:spPr>
          <a:xfrm>
            <a:off x="758508" y="4929060"/>
            <a:ext cx="4471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600" dirty="0">
                <a:solidFill>
                  <a:srgbClr val="E8F2F8"/>
                </a:solidFill>
              </a:rPr>
              <a:t>Resumen ejecutivo con prioridades y </a:t>
            </a:r>
            <a:r>
              <a:rPr lang="en-US" sz="1600" dirty="0" err="1">
                <a:solidFill>
                  <a:srgbClr val="E8F2F8"/>
                </a:solidFill>
              </a:rPr>
              <a:t>acciones</a:t>
            </a:r>
            <a:r>
              <a:rPr lang="en-US" sz="1600" dirty="0">
                <a:solidFill>
                  <a:srgbClr val="E8F2F8"/>
                </a:solidFill>
              </a:rPr>
              <a:t> </a:t>
            </a:r>
            <a:r>
              <a:rPr lang="en-US" sz="1600" dirty="0" err="1">
                <a:solidFill>
                  <a:srgbClr val="E8F2F8"/>
                </a:solidFill>
              </a:rPr>
              <a:t>concretas</a:t>
            </a:r>
            <a:r>
              <a:rPr lang="en-US" sz="1600" dirty="0">
                <a:solidFill>
                  <a:srgbClr val="E8F2F8"/>
                </a:solidFill>
              </a:rPr>
              <a:t>.</a:t>
            </a:r>
          </a:p>
        </p:txBody>
      </p:sp>
      <p:sp>
        <p:nvSpPr>
          <p:cNvPr id="15" name="Text 12"/>
          <p:cNvSpPr/>
          <p:nvPr/>
        </p:nvSpPr>
        <p:spPr>
          <a:xfrm>
            <a:off x="6126480" y="10515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B7B4"/>
                </a:solidFill>
              </a:rPr>
              <a:t>Entregable clave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126480" y="1444752"/>
            <a:ext cx="51206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B1F36"/>
                </a:solidFill>
              </a:rPr>
              <a:t>Lectura clara de dónde se pierde desempeño y qué intervención genera mayor retorno.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6144768" y="2891249"/>
            <a:ext cx="555955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F172A"/>
                </a:solidFill>
              </a:rPr>
              <a:t>Ideal para clientes que necesitan tomar decisiones rápidas antes de iniciar un programa mayor de mejora o preparación para auditoría.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6172200" y="50749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3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6172200" y="548640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0F172A"/>
                </a:solidFill>
              </a:rPr>
              <a:t>Niveles</a:t>
            </a:r>
            <a:r>
              <a:rPr lang="en-US" sz="1400" dirty="0">
                <a:solidFill>
                  <a:srgbClr val="0F172A"/>
                </a:solidFill>
              </a:rPr>
              <a:t> de análisis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8092440" y="5074920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90</a:t>
            </a:r>
            <a:endParaRPr lang="en-US" sz="2200" dirty="0"/>
          </a:p>
        </p:txBody>
      </p:sp>
      <p:sp>
        <p:nvSpPr>
          <p:cNvPr id="21" name="Text 18"/>
          <p:cNvSpPr/>
          <p:nvPr/>
        </p:nvSpPr>
        <p:spPr>
          <a:xfrm>
            <a:off x="8092440" y="548640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</a:rPr>
              <a:t>Días de roadmap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0012680" y="5074920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1</a:t>
            </a:r>
            <a:endParaRPr lang="en-US" sz="2200" dirty="0"/>
          </a:p>
        </p:txBody>
      </p:sp>
      <p:sp>
        <p:nvSpPr>
          <p:cNvPr id="23" name="Text 20"/>
          <p:cNvSpPr/>
          <p:nvPr/>
        </p:nvSpPr>
        <p:spPr>
          <a:xfrm>
            <a:off x="10012680" y="5486400"/>
            <a:ext cx="1325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</a:rPr>
              <a:t>Plan ejecutivo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25" name="Text 22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qms_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0"/>
            <a:ext cx="619963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6199632" cy="6858000"/>
          </a:xfrm>
          <a:prstGeom prst="rect">
            <a:avLst/>
          </a:prstGeom>
          <a:solidFill>
            <a:srgbClr val="0B1F36">
              <a:alpha val="55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594360" y="502920"/>
            <a:ext cx="4983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1F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Fortalecimiento del Sistema de Calidad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296274"/>
            <a:ext cx="4983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Preparación sólida para auditorías, clientes exigentes y cumplimiento sostenido.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94944" y="1938528"/>
            <a:ext cx="4343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B1F36"/>
                </a:solidFill>
              </a:rPr>
              <a:t>Readiness AS9100 / ISO 9001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13232" y="2295144"/>
            <a:ext cx="4434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Brechas contra requisitos, evidencia objetiva y consistencia documental.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94944" y="2798064"/>
            <a:ext cx="4526280" cy="0"/>
          </a:xfrm>
          <a:prstGeom prst="line">
            <a:avLst/>
          </a:prstGeom>
          <a:noFill/>
          <a:ln w="12700">
            <a:solidFill>
              <a:srgbClr val="DCE8EF"/>
            </a:solidFill>
            <a:prstDash val="solid"/>
          </a:ln>
        </p:spPr>
        <p:txBody>
          <a:bodyPr/>
          <a:lstStyle/>
          <a:p>
            <a:endParaRPr lang="es-419" sz="2800"/>
          </a:p>
        </p:txBody>
      </p:sp>
      <p:sp>
        <p:nvSpPr>
          <p:cNvPr id="9" name="Text 6"/>
          <p:cNvSpPr/>
          <p:nvPr/>
        </p:nvSpPr>
        <p:spPr>
          <a:xfrm>
            <a:off x="694944" y="3017520"/>
            <a:ext cx="4343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B1F36"/>
                </a:solidFill>
              </a:rPr>
              <a:t>Auditorías internas efectivas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13232" y="3374136"/>
            <a:ext cx="4434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Auditorías con foco en riesgo, proceso real y efectividad del sistema.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94944" y="3877056"/>
            <a:ext cx="4526280" cy="0"/>
          </a:xfrm>
          <a:prstGeom prst="line">
            <a:avLst/>
          </a:prstGeom>
          <a:noFill/>
          <a:ln w="12700">
            <a:solidFill>
              <a:srgbClr val="DCE8EF"/>
            </a:solidFill>
            <a:prstDash val="solid"/>
          </a:ln>
        </p:spPr>
        <p:txBody>
          <a:bodyPr/>
          <a:lstStyle/>
          <a:p>
            <a:endParaRPr lang="es-419" sz="2800"/>
          </a:p>
        </p:txBody>
      </p:sp>
      <p:sp>
        <p:nvSpPr>
          <p:cNvPr id="12" name="Text 9"/>
          <p:cNvSpPr/>
          <p:nvPr/>
        </p:nvSpPr>
        <p:spPr>
          <a:xfrm>
            <a:off x="694944" y="4096512"/>
            <a:ext cx="4343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B1F36"/>
                </a:solidFill>
              </a:rPr>
              <a:t>CAR / 8D robustos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13232" y="4453128"/>
            <a:ext cx="4434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0F172A"/>
                </a:solidFill>
              </a:rPr>
              <a:t>Contención, causa raíz, corrección sistémica y verificación de efectividad.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94944" y="4956048"/>
            <a:ext cx="4526280" cy="0"/>
          </a:xfrm>
          <a:prstGeom prst="line">
            <a:avLst/>
          </a:prstGeom>
          <a:noFill/>
          <a:ln w="12700">
            <a:solidFill>
              <a:srgbClr val="DCE8EF"/>
            </a:solidFill>
            <a:prstDash val="solid"/>
          </a:ln>
        </p:spPr>
        <p:txBody>
          <a:bodyPr/>
          <a:lstStyle/>
          <a:p>
            <a:endParaRPr lang="es-419" sz="2800"/>
          </a:p>
        </p:txBody>
      </p:sp>
      <p:sp>
        <p:nvSpPr>
          <p:cNvPr id="15" name="Text 12"/>
          <p:cNvSpPr/>
          <p:nvPr/>
        </p:nvSpPr>
        <p:spPr>
          <a:xfrm>
            <a:off x="749808" y="5532120"/>
            <a:ext cx="4937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36"/>
                </a:solidFill>
              </a:rPr>
              <a:t>Resultado esperado: menos hallazgos repetitivos, mayor disciplina documental y mejor confianza del cliente.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7" name="Text 14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industrial_workplace_scene_inside_a_mo_batch_4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6">
              <a:alpha val="65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6" name="Shape 3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DDEE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DDEEFF"/>
                </a:solidFill>
              </a:rPr>
              <a:t>Calidad • Mejora Continua • Liderazgo Operativo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658368" y="1245332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Lean y Kaizen para liberar capacidad operativa.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76656" y="1931132"/>
            <a:ext cx="69128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E4EEF5"/>
                </a:solidFill>
              </a:rPr>
              <a:t>Intervenciones enfocadas en flujo, cuellos de botella, retrabajo, tiempos de ciclo y disciplina visual.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822960" y="4846320"/>
            <a:ext cx="1005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8B7B4"/>
                </a:solidFill>
              </a:rPr>
              <a:t>VSM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22960" y="5285232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AF2"/>
                </a:solidFill>
              </a:rPr>
              <a:t>Mapa de flujo y oportunidades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3703320" y="4846320"/>
            <a:ext cx="1005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8B7B4"/>
                </a:solidFill>
              </a:rPr>
              <a:t>Kaizen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3703320" y="5285232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AF2"/>
                </a:solidFill>
              </a:rPr>
              <a:t>Evento enfocado en resultado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583679" y="4846320"/>
            <a:ext cx="1166949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8B7B4"/>
                </a:solidFill>
              </a:rPr>
              <a:t>Control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6583680" y="5285232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DCEAF2"/>
                </a:solidFill>
              </a:rPr>
              <a:t>Métricos y seguimiento visual</a:t>
            </a:r>
            <a:endParaRPr lang="en-US" sz="1400" dirty="0"/>
          </a:p>
        </p:txBody>
      </p:sp>
      <p:pic>
        <p:nvPicPr>
          <p:cNvPr id="18" name="Picture 17" descr="QUALITY ￂﾷ CONTINUOUS IMPROVEMENT ￂﾷ LEADERSHIP&#10;&#10;AI-generated content may be incorrect.">
            <a:extLst>
              <a:ext uri="{FF2B5EF4-FFF2-40B4-BE49-F238E27FC236}">
                <a16:creationId xmlns:a16="http://schemas.microsoft.com/office/drawing/2014/main" id="{C2EF6F90-95A3-CBF2-2F0E-BE3241CD0A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53" b="20974"/>
          <a:stretch>
            <a:fillRect/>
          </a:stretch>
        </p:blipFill>
        <p:spPr>
          <a:xfrm>
            <a:off x="25881" y="33390"/>
            <a:ext cx="2892725" cy="9223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problem_righ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0"/>
            <a:ext cx="6519672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5029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B1F3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A3, 8D y solución estructurada de problemas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603504" y="1170432"/>
            <a:ext cx="4892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</a:rPr>
              <a:t>Método práctico para atacar causas sistémicas, no sólo síntomas.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58368" y="1700784"/>
            <a:ext cx="4837176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</a:rPr>
              <a:t>Para problemas recurrentes de calidad, reclamos de cliente, defectos de proceso, desviaciones de estándar y acciones correctivas con bajo cierre efectivo.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49063" y="3236976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6"/>
                </a:solidFill>
              </a:rPr>
              <a:t>Definir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1053735" y="3346704"/>
            <a:ext cx="164592" cy="0"/>
          </a:xfrm>
          <a:prstGeom prst="line">
            <a:avLst/>
          </a:prstGeom>
          <a:noFill/>
          <a:ln w="19050">
            <a:solidFill>
              <a:srgbClr val="18B7B4"/>
            </a:solidFill>
            <a:prstDash val="solid"/>
            <a:tailEnd type="triangle"/>
          </a:ln>
        </p:spPr>
        <p:txBody>
          <a:bodyPr/>
          <a:lstStyle/>
          <a:p>
            <a:endParaRPr lang="es-419" sz="3600"/>
          </a:p>
        </p:txBody>
      </p:sp>
      <p:sp>
        <p:nvSpPr>
          <p:cNvPr id="8" name="Text 5"/>
          <p:cNvSpPr/>
          <p:nvPr/>
        </p:nvSpPr>
        <p:spPr>
          <a:xfrm>
            <a:off x="1236615" y="3236976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6"/>
                </a:solidFill>
              </a:rPr>
              <a:t>Contener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2084832" y="3346704"/>
            <a:ext cx="164592" cy="0"/>
          </a:xfrm>
          <a:prstGeom prst="line">
            <a:avLst/>
          </a:prstGeom>
          <a:noFill/>
          <a:ln w="19050">
            <a:solidFill>
              <a:srgbClr val="18B7B4"/>
            </a:solidFill>
            <a:prstDash val="solid"/>
            <a:tailEnd type="triangle"/>
          </a:ln>
        </p:spPr>
        <p:txBody>
          <a:bodyPr/>
          <a:lstStyle/>
          <a:p>
            <a:endParaRPr lang="es-419" sz="3600"/>
          </a:p>
        </p:txBody>
      </p:sp>
      <p:sp>
        <p:nvSpPr>
          <p:cNvPr id="10" name="Text 7"/>
          <p:cNvSpPr/>
          <p:nvPr/>
        </p:nvSpPr>
        <p:spPr>
          <a:xfrm>
            <a:off x="2259003" y="3236976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6"/>
                </a:solidFill>
              </a:rPr>
              <a:t>Analizar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3063675" y="3346704"/>
            <a:ext cx="164592" cy="0"/>
          </a:xfrm>
          <a:prstGeom prst="line">
            <a:avLst/>
          </a:prstGeom>
          <a:noFill/>
          <a:ln w="19050">
            <a:solidFill>
              <a:srgbClr val="18B7B4"/>
            </a:solidFill>
            <a:prstDash val="solid"/>
            <a:tailEnd type="triangle"/>
          </a:ln>
        </p:spPr>
        <p:txBody>
          <a:bodyPr/>
          <a:lstStyle/>
          <a:p>
            <a:endParaRPr lang="es-419" sz="3600"/>
          </a:p>
        </p:txBody>
      </p:sp>
      <p:sp>
        <p:nvSpPr>
          <p:cNvPr id="12" name="Text 9"/>
          <p:cNvSpPr/>
          <p:nvPr/>
        </p:nvSpPr>
        <p:spPr>
          <a:xfrm>
            <a:off x="3211719" y="3236976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6"/>
                </a:solidFill>
              </a:rPr>
              <a:t>Corregir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086063" y="3346704"/>
            <a:ext cx="164592" cy="0"/>
          </a:xfrm>
          <a:prstGeom prst="line">
            <a:avLst/>
          </a:prstGeom>
          <a:noFill/>
          <a:ln w="19050">
            <a:solidFill>
              <a:srgbClr val="18B7B4"/>
            </a:solidFill>
            <a:prstDash val="solid"/>
            <a:tailEnd type="triangle"/>
          </a:ln>
        </p:spPr>
        <p:txBody>
          <a:bodyPr/>
          <a:lstStyle/>
          <a:p>
            <a:endParaRPr lang="es-419" sz="3600"/>
          </a:p>
        </p:txBody>
      </p:sp>
      <p:sp>
        <p:nvSpPr>
          <p:cNvPr id="14" name="Text 11"/>
          <p:cNvSpPr/>
          <p:nvPr/>
        </p:nvSpPr>
        <p:spPr>
          <a:xfrm>
            <a:off x="4329906" y="3236976"/>
            <a:ext cx="8412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1F36"/>
                </a:solidFill>
              </a:rPr>
              <a:t>Verificar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416699" y="4242816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6" name="Text 13"/>
          <p:cNvSpPr/>
          <p:nvPr/>
        </p:nvSpPr>
        <p:spPr>
          <a:xfrm>
            <a:off x="627446" y="4100861"/>
            <a:ext cx="4837176" cy="402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</a:rPr>
              <a:t>Taller aplicado a un caso real de la empresa.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416699" y="4754880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8" name="Text 15"/>
          <p:cNvSpPr/>
          <p:nvPr/>
        </p:nvSpPr>
        <p:spPr>
          <a:xfrm>
            <a:off x="627446" y="4612925"/>
            <a:ext cx="4837176" cy="402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</a:rPr>
              <a:t>Coaching sobre evidencia, lógica causal y verificación.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16699" y="5266944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20" name="Text 17"/>
          <p:cNvSpPr/>
          <p:nvPr/>
        </p:nvSpPr>
        <p:spPr>
          <a:xfrm>
            <a:off x="627446" y="5124989"/>
            <a:ext cx="4837176" cy="402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F172A"/>
                </a:solidFill>
              </a:rPr>
              <a:t>Salida lista para gestión ejecutiva o respuesta a cliente.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22" name="Text 19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rop_twi_lef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436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943600" cy="6858000"/>
          </a:xfrm>
          <a:prstGeom prst="rect">
            <a:avLst/>
          </a:prstGeom>
          <a:solidFill>
            <a:srgbClr val="0B1F36">
              <a:alpha val="38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4" name="Text 1"/>
          <p:cNvSpPr/>
          <p:nvPr/>
        </p:nvSpPr>
        <p:spPr>
          <a:xfrm>
            <a:off x="594360" y="5029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TWI Job Instruction y trabajo estandarizado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03504" y="1156938"/>
            <a:ext cx="5161570" cy="39754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C7D9EA"/>
                </a:solidFill>
              </a:rPr>
              <a:t>Convertir experiencia crítica en método entrenable y repetible.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13232" y="2871216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7" name="Text 4"/>
          <p:cNvSpPr/>
          <p:nvPr/>
        </p:nvSpPr>
        <p:spPr>
          <a:xfrm>
            <a:off x="932688" y="28163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8F2F8"/>
                </a:solidFill>
              </a:rPr>
              <a:t>Job Breakdown Sheets para operaciones críticas.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13232" y="3383280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9" name="Text 6"/>
          <p:cNvSpPr/>
          <p:nvPr/>
        </p:nvSpPr>
        <p:spPr>
          <a:xfrm>
            <a:off x="932688" y="332841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8F2F8"/>
                </a:solidFill>
              </a:rPr>
              <a:t>Desarrollo de instructores internos.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13232" y="3895344"/>
            <a:ext cx="109728" cy="109728"/>
          </a:xfrm>
          <a:prstGeom prst="ellipse">
            <a:avLst/>
          </a:prstGeom>
          <a:solidFill>
            <a:srgbClr val="18B7B4"/>
          </a:solidFill>
          <a:ln w="12700">
            <a:solidFill>
              <a:srgbClr val="18B7B4"/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11" name="Text 8"/>
          <p:cNvSpPr/>
          <p:nvPr/>
        </p:nvSpPr>
        <p:spPr>
          <a:xfrm>
            <a:off x="932688" y="384048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8F2F8"/>
                </a:solidFill>
              </a:rPr>
              <a:t>Validación del entrenamiento en el lugar de trabajo.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446520" y="109728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B7B4"/>
                </a:solidFill>
              </a:rPr>
              <a:t>Aplicación ideal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446520" y="1536192"/>
            <a:ext cx="50749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B1F36"/>
                </a:solidFill>
              </a:rPr>
              <a:t>Procesos manuales, alta rotación, cambios de ingeniería, ramp-up de producción y operaciones donde la variación del método genera defectos.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492240" y="4956048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↓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492240" y="5367528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0F172A"/>
                </a:solidFill>
              </a:rPr>
              <a:t>Curva de aprendizaje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394192" y="495604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↓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8394192" y="5367528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0F172A"/>
                </a:solidFill>
              </a:rPr>
              <a:t>Variación</a:t>
            </a:r>
            <a:r>
              <a:rPr lang="en-US" sz="1400" dirty="0">
                <a:solidFill>
                  <a:srgbClr val="0F172A"/>
                </a:solidFill>
              </a:rPr>
              <a:t> de método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0287000" y="4956048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A7A5"/>
                </a:solidFill>
              </a:rPr>
              <a:t>↑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10171611" y="5367528"/>
            <a:ext cx="176130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0F172A"/>
                </a:solidFill>
              </a:rPr>
              <a:t>Disciplina</a:t>
            </a:r>
            <a:r>
              <a:rPr lang="en-US" sz="1400" dirty="0">
                <a:solidFill>
                  <a:srgbClr val="0F172A"/>
                </a:solidFill>
              </a:rPr>
              <a:t> al estándar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0" y="6720840"/>
            <a:ext cx="12191695" cy="73152"/>
          </a:xfrm>
          <a:prstGeom prst="rect">
            <a:avLst/>
          </a:prstGeom>
          <a:solidFill>
            <a:srgbClr val="18B7B4"/>
          </a:solidFill>
          <a:ln w="12700">
            <a:solidFill>
              <a:srgbClr val="18B7B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s-419"/>
          </a:p>
        </p:txBody>
      </p:sp>
      <p:sp>
        <p:nvSpPr>
          <p:cNvPr id="21" name="Text 18"/>
          <p:cNvSpPr/>
          <p:nvPr/>
        </p:nvSpPr>
        <p:spPr>
          <a:xfrm>
            <a:off x="457200" y="6473952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 CONSULTING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8046720" y="647395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4748B"/>
                </a:solidFill>
              </a:rPr>
              <a:t>Calidad • Mejora Continua • Liderazgo Operativo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845</Words>
  <Application>Microsoft Office PowerPoint</Application>
  <PresentationFormat>Widescreen</PresentationFormat>
  <Paragraphs>163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 Consulting - Soluciones para Calidad, Mejora Continua y Liderazgo Operativo</dc:title>
  <dc:subject>Presentación comercial enfocada al cliente</dc:subject>
  <dc:creator>SC Consulting</dc:creator>
  <cp:lastModifiedBy>Salvador Ceseña</cp:lastModifiedBy>
  <cp:revision>1</cp:revision>
  <dcterms:created xsi:type="dcterms:W3CDTF">2026-07-05T03:49:26Z</dcterms:created>
  <dcterms:modified xsi:type="dcterms:W3CDTF">2026-07-10T16:45:00Z</dcterms:modified>
</cp:coreProperties>
</file>